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306" r:id="rId4"/>
    <p:sldId id="284" r:id="rId5"/>
    <p:sldId id="285" r:id="rId6"/>
    <p:sldId id="307" r:id="rId7"/>
    <p:sldId id="321" r:id="rId8"/>
    <p:sldId id="322" r:id="rId9"/>
    <p:sldId id="323" r:id="rId10"/>
    <p:sldId id="300" r:id="rId11"/>
    <p:sldId id="290" r:id="rId12"/>
    <p:sldId id="289" r:id="rId13"/>
    <p:sldId id="292" r:id="rId14"/>
    <p:sldId id="299" r:id="rId15"/>
    <p:sldId id="294" r:id="rId16"/>
    <p:sldId id="312" r:id="rId17"/>
    <p:sldId id="288" r:id="rId18"/>
    <p:sldId id="298" r:id="rId19"/>
    <p:sldId id="273" r:id="rId20"/>
    <p:sldId id="304" r:id="rId21"/>
    <p:sldId id="318" r:id="rId22"/>
    <p:sldId id="328" r:id="rId23"/>
    <p:sldId id="330" r:id="rId24"/>
    <p:sldId id="313" r:id="rId25"/>
    <p:sldId id="317" r:id="rId26"/>
    <p:sldId id="274" r:id="rId27"/>
    <p:sldId id="301" r:id="rId28"/>
    <p:sldId id="303" r:id="rId29"/>
    <p:sldId id="315" r:id="rId30"/>
    <p:sldId id="324" r:id="rId31"/>
    <p:sldId id="261" r:id="rId32"/>
    <p:sldId id="265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86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007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87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68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3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51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58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84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38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14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91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2723F-DD5A-4608-954E-0725467F685F}" type="datetimeFigureOut">
              <a:rPr lang="pt-BR" smtClean="0"/>
              <a:t>06/11/2017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07F6-F76F-44C7-A814-B2B7E82CF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67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panorama </a:t>
            </a:r>
            <a:r>
              <a:rPr lang="pt-BR" dirty="0" smtClean="0"/>
              <a:t>atual da situação da criança e do adolescente no Brasil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 smtClean="0"/>
              <a:t>Terçália</a:t>
            </a:r>
            <a:r>
              <a:rPr lang="pt-BR" dirty="0" smtClean="0"/>
              <a:t> Suassuna Vaz Lira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78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Educação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 1990 a 2013, o percentual de crianças com idade escolar obrigatória fora da escola caiu 64%, passando de 19,6% para 7% (Pnad). No entanto, mesmo com tantos avanços, mais de 3 milhões de meninos e meninas ainda estão fora da escola (Pnad, 2013). Muitos deixam a escola para trabalhar e contribuir com a renda familiar.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7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5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0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Gravidez na adolescência</a:t>
            </a:r>
            <a:endParaRPr lang="pt-B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7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Mortalidade Infantil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Brasil é uma referência no mundo na redução de mortalidade infantil. De 1990 a 2012, a taxa de óbito entre crianças menores de 1 ano foi reduzida em 68,4%, no entanto, bebês de até 1 ano ainda morrem por causas que poderiam ser evitadas. Hoje, as maiores vítimas da mortalidade infantil são as crianças indígenas (</a:t>
            </a:r>
            <a:r>
              <a:rPr lang="pt-BR" dirty="0" err="1"/>
              <a:t>Datasus</a:t>
            </a:r>
            <a:r>
              <a:rPr lang="pt-BR" dirty="0"/>
              <a:t> 2011).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22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2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Desnutrição</a:t>
            </a:r>
            <a:endParaRPr lang="pt-B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8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Violência contra crianças e adolescentes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A violência contra crianças e adolescentes tem sido considerada um problema social de difícil enfrentamento e por demais danoso a saúde integridade física, mental e moral das vítimas,  sobretudo pela situação de desenvolvimento em que se encontram. A violência contra a criança e o adolescente não se constitui uma novidade da sociedade contemporânea, o que é novo é a concepção de que eles devem ser protegidos de todas as formas de violência e que esta é uma responsabilidade de todos, família, sociedade e Estado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79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 de violência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Para </a:t>
            </a:r>
            <a:r>
              <a:rPr lang="pt-BR" dirty="0" err="1"/>
              <a:t>Minayo</a:t>
            </a:r>
            <a:r>
              <a:rPr lang="pt-BR" dirty="0"/>
              <a:t> e Souza (1998), a violência consiste em ações humanas de indivíduos, grupos, classes e nações que ocasionam a morte de outros seres humanos ou que afetam sua integridade física, moral, mental ou espiritual.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A </a:t>
            </a:r>
            <a:r>
              <a:rPr lang="pt-BR" dirty="0"/>
              <a:t>violência é um fenômeno de várias determinações: a pobreza, o desemprego, a criminalidade, a doença mental, a cultura do poder </a:t>
            </a:r>
            <a:r>
              <a:rPr lang="pt-BR" dirty="0" err="1"/>
              <a:t>adultocêntrico</a:t>
            </a:r>
            <a:r>
              <a:rPr lang="pt-BR" dirty="0"/>
              <a:t> e  patriarcal, a violência familiar, a aceitação de castigos corporais como forma de educar, e outros. Portanto,  sua existência não reside em um único </a:t>
            </a:r>
            <a:r>
              <a:rPr lang="pt-BR" dirty="0" smtClean="0"/>
              <a:t>fator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41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192688" cy="62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7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00200"/>
            <a:ext cx="468052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9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Homicídios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face mais cruel que expressa a violações de direitos que afetam meninos e meninas no Brasil são os homicídios de adolescentes. </a:t>
            </a:r>
          </a:p>
          <a:p>
            <a:r>
              <a:rPr lang="pt-BR" dirty="0"/>
              <a:t>De 1990 a 2014, no Brasil, o número de homicídios de pessoas de até 19 anos mais que dobrou: passou de 5 mil para 11,1 mil casos ao ano (</a:t>
            </a:r>
            <a:r>
              <a:rPr lang="pt-BR" dirty="0" err="1"/>
              <a:t>Datasus</a:t>
            </a:r>
            <a:r>
              <a:rPr lang="pt-BR" dirty="0"/>
              <a:t>, 2014). </a:t>
            </a:r>
            <a:endParaRPr lang="pt-BR" dirty="0" smtClean="0"/>
          </a:p>
          <a:p>
            <a:r>
              <a:rPr lang="pt-BR" dirty="0" smtClean="0"/>
              <a:t>Isso </a:t>
            </a:r>
            <a:r>
              <a:rPr lang="pt-BR" dirty="0"/>
              <a:t>significa que, em 2014, a cada dia, 30 crianças e adolescentes foram assassinados.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12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00200"/>
            <a:ext cx="39604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3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4776"/>
            <a:ext cx="4824536" cy="59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2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2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Dos adolescentes que morrem no País, 36,5% morrem por assassinato (Índice de Homicídios na Adolescência no Brasil, 2015). </a:t>
            </a:r>
          </a:p>
          <a:p>
            <a:r>
              <a:rPr lang="pt-BR" dirty="0"/>
              <a:t>As vítimas têm cor, classe social e endereço. São em sua maioria meninos negros, pobres, que vivem nas periferias e áreas metropolitanas das grandes cidades. </a:t>
            </a:r>
          </a:p>
          <a:p>
            <a:r>
              <a:rPr lang="pt-BR" dirty="0"/>
              <a:t>A taxa de homicídio entre adolescentes negros é quase quatro vezes maior do que aquela entre os brancos: 36,9 a cada 100 mil habitantes, contra 9,6 entre os brancos (</a:t>
            </a:r>
            <a:r>
              <a:rPr lang="pt-BR" dirty="0" err="1"/>
              <a:t>Datasus</a:t>
            </a:r>
            <a:r>
              <a:rPr lang="pt-BR" dirty="0"/>
              <a:t>, 2013).</a:t>
            </a:r>
          </a:p>
          <a:p>
            <a:r>
              <a:rPr lang="pt-BR" dirty="0"/>
              <a:t>O Brasil está em segundo lugar no ranking dos países com maior número de assassinatos de meninos e meninas de até 19 anos, atrás apenas da Nigéria (UNICEF, 2014).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23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Adolescentes em conflito com a Lei</a:t>
            </a:r>
            <a:endParaRPr lang="pt-B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840760" cy="5935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91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1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Trabalho Infantil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Quase 1,7 milhão de crianças e adolescentes de 5 a 15 anos ainda trabalham no Brasil (Pnad 2014). Embora, entre 2007 e 2014, o trabalho nessa faixa etária tenha caído 44%, de 2013 para 2014, o número de meninas e meninos entre 5 e 15 anos trabalhando no País subiu 8%.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42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248472" cy="54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VIOLAÇÕES DE DIREITOS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Brasil tem uma das legislações mais avançadas do mundo no que diz respeito à proteção da infância e da adolescência, entretanto está entre os que mais violam os direitos de crianças e adolescentes. </a:t>
            </a:r>
            <a:endParaRPr lang="pt-BR" dirty="0" smtClean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5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População brasileira de menores de 18 anos de 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Brasil possui uma população de 201,5 milhões de pessoas, dos quais 59,7 milhões têm menos de 18 anos de idade (Pnad 2013). </a:t>
            </a:r>
          </a:p>
          <a:p>
            <a:r>
              <a:rPr lang="pt-BR" dirty="0"/>
              <a:t>Embora o País tenha feito grandes progressos em relação à sua população mais jovem, os avanços não atingiram todas as crianças e todos os adolescentes da mesma forma.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68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7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VIOLÊNCIA DOMÉSTICA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No que remete a violência doméstica a maioria das  vítimas  (55,73%) são crianças com  menos de 11 anos de idade. As meninas (47%) são mais agredidas do que os meninos (38</a:t>
            </a:r>
            <a:r>
              <a:rPr lang="pt-BR" dirty="0" smtClean="0"/>
              <a:t>%).</a:t>
            </a:r>
          </a:p>
          <a:p>
            <a:r>
              <a:rPr lang="pt-BR" dirty="0" smtClean="0"/>
              <a:t> </a:t>
            </a:r>
            <a:r>
              <a:rPr lang="pt-BR" dirty="0"/>
              <a:t>A violência mais comum é a negligência (37%), seguida de violência psicológica (45%), física (21%), sexual (13%) e outras (4%). </a:t>
            </a:r>
            <a:endParaRPr lang="pt-BR" dirty="0" smtClean="0"/>
          </a:p>
          <a:p>
            <a:r>
              <a:rPr lang="pt-BR" dirty="0" smtClean="0"/>
              <a:t>Em </a:t>
            </a:r>
            <a:r>
              <a:rPr lang="pt-BR" dirty="0"/>
              <a:t>37,18% dos casos, o agressor é a mãe e em 17,64%, o pai. (Relatório da Secretaria de Direitos Humanos, 2015, disque 100. </a:t>
            </a:r>
            <a:endParaRPr lang="pt-BR" dirty="0" smtClean="0"/>
          </a:p>
          <a:p>
            <a:r>
              <a:rPr lang="pt-BR" dirty="0" smtClean="0"/>
              <a:t>O </a:t>
            </a:r>
            <a:r>
              <a:rPr lang="pt-BR" dirty="0"/>
              <a:t>Relatório mostra que  em números absolutos o maior número de denúncias veio do estado  de São Paulo,  Rio de Janeiro,  Bahia e  Minas Gerais.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1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NEGLIGÊNCIA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 negligência familiar é a campeã de denúncias sobre violações de direitos fundamentais infantis no país. Dos casos registrados de violência contra crianças e adolescentes pelos  Conselhos Tutelares no ano passado, 13.218 relatavam negligência dos pais.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mãe é apontada como a principal violadora dos direitos das crianças e adolescentes, com  33,5% das notificações, e o pai, em 20,6%. </a:t>
            </a:r>
            <a:endParaRPr lang="pt-BR" dirty="0" smtClean="0"/>
          </a:p>
          <a:p>
            <a:r>
              <a:rPr lang="pt-BR" dirty="0" smtClean="0"/>
              <a:t>Em </a:t>
            </a:r>
            <a:r>
              <a:rPr lang="pt-BR" dirty="0"/>
              <a:t>seguida aparecem a creche, com 11,21% dos casos, e a escola, com 6,83%  (Sistema de Informações para Infância e Adolescência, 2016 ).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12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0200"/>
            <a:ext cx="48965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97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00200"/>
            <a:ext cx="51125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8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POBREZA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Brasil é ainda um dos países mais desiguais do mundo. Enquanto 37% das crianças e dos adolescentes brancos viviam na pobreza em 2010, esse percentual se ampliava para 61% entre os negros e pardos (Censo Demográfico 2010).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29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0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00200"/>
            <a:ext cx="4248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9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999</Words>
  <Application>Microsoft Office PowerPoint</Application>
  <PresentationFormat>Apresentação na tela (4:3)</PresentationFormat>
  <Paragraphs>42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O panorama atual da situação da criança e do adolescente no Brasil</vt:lpstr>
      <vt:lpstr>Apresentação do PowerPoint</vt:lpstr>
      <vt:lpstr>População brasileira de menores de 18 anos de idade</vt:lpstr>
      <vt:lpstr>Apresentação do PowerPoint</vt:lpstr>
      <vt:lpstr>Apresentação do PowerPoint</vt:lpstr>
      <vt:lpstr>POBREZA</vt:lpstr>
      <vt:lpstr>Apresentação do PowerPoint</vt:lpstr>
      <vt:lpstr>Apresentação do PowerPoint</vt:lpstr>
      <vt:lpstr>Apresentação do PowerPoint</vt:lpstr>
      <vt:lpstr>Educação</vt:lpstr>
      <vt:lpstr>Apresentação do PowerPoint</vt:lpstr>
      <vt:lpstr>Apresentação do PowerPoint</vt:lpstr>
      <vt:lpstr>Gravidez na adolescência</vt:lpstr>
      <vt:lpstr>Mortalidade Infantil</vt:lpstr>
      <vt:lpstr>Apresentação do PowerPoint</vt:lpstr>
      <vt:lpstr>Desnutrição</vt:lpstr>
      <vt:lpstr>Violência contra crianças e adolescentes</vt:lpstr>
      <vt:lpstr>Conceito de violência</vt:lpstr>
      <vt:lpstr>Apresentação do PowerPoint</vt:lpstr>
      <vt:lpstr>Homicídios </vt:lpstr>
      <vt:lpstr>Apresentação do PowerPoint</vt:lpstr>
      <vt:lpstr>Apresentação do PowerPoint</vt:lpstr>
      <vt:lpstr>Apresentação do PowerPoint</vt:lpstr>
      <vt:lpstr>Apresentação do PowerPoint</vt:lpstr>
      <vt:lpstr>Adolescentes em conflito com a Lei</vt:lpstr>
      <vt:lpstr>Apresentação do PowerPoint</vt:lpstr>
      <vt:lpstr>Trabalho Infantil</vt:lpstr>
      <vt:lpstr>Apresentação do PowerPoint</vt:lpstr>
      <vt:lpstr>VIOLAÇÕES DE DIREITOS</vt:lpstr>
      <vt:lpstr>Apresentação do PowerPoint</vt:lpstr>
      <vt:lpstr>VIOLÊNCIA DOMÉSTICA</vt:lpstr>
      <vt:lpstr>NEGLIGÊNCIA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panorama atual da situação da criança e do adolescente no Brasil</dc:title>
  <dc:creator>NUPECIJ</dc:creator>
  <cp:lastModifiedBy>NUPECIJ</cp:lastModifiedBy>
  <cp:revision>14</cp:revision>
  <dcterms:created xsi:type="dcterms:W3CDTF">2017-10-26T18:37:49Z</dcterms:created>
  <dcterms:modified xsi:type="dcterms:W3CDTF">2017-11-06T15:17:11Z</dcterms:modified>
</cp:coreProperties>
</file>