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2"/>
  </p:notesMasterIdLst>
  <p:sldIdLst>
    <p:sldId id="256" r:id="rId2"/>
    <p:sldId id="273" r:id="rId3"/>
    <p:sldId id="274" r:id="rId4"/>
    <p:sldId id="275" r:id="rId5"/>
    <p:sldId id="270" r:id="rId6"/>
    <p:sldId id="271" r:id="rId7"/>
    <p:sldId id="272" r:id="rId8"/>
    <p:sldId id="276" r:id="rId9"/>
    <p:sldId id="277" r:id="rId10"/>
    <p:sldId id="278" r:id="rId11"/>
    <p:sldId id="279" r:id="rId12"/>
    <p:sldId id="257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4725" autoAdjust="0"/>
  </p:normalViewPr>
  <p:slideViewPr>
    <p:cSldViewPr>
      <p:cViewPr varScale="1">
        <p:scale>
          <a:sx n="42" d="100"/>
          <a:sy n="42" d="100"/>
        </p:scale>
        <p:origin x="-211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C2F22-816C-417A-BDF2-33323C7C4FC2}" type="datetimeFigureOut">
              <a:rPr lang="pt-BR" smtClean="0"/>
              <a:t>15/10/2017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DCE70-04E7-43FE-9425-C2ABD9D8A0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242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DCE70-04E7-43FE-9425-C2ABD9D8A05C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366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4755-5E03-4BAF-8643-4CC63D799972}" type="datetimeFigureOut">
              <a:rPr lang="pt-BR" smtClean="0"/>
              <a:t>15/10/2017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F42E11E-6523-4981-AB9F-2E0166A89475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4755-5E03-4BAF-8643-4CC63D799972}" type="datetimeFigureOut">
              <a:rPr lang="pt-BR" smtClean="0"/>
              <a:t>15/10/2017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E11E-6523-4981-AB9F-2E0166A8947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4755-5E03-4BAF-8643-4CC63D799972}" type="datetimeFigureOut">
              <a:rPr lang="pt-BR" smtClean="0"/>
              <a:t>15/10/2017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E11E-6523-4981-AB9F-2E0166A8947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4755-5E03-4BAF-8643-4CC63D799972}" type="datetimeFigureOut">
              <a:rPr lang="pt-BR" smtClean="0"/>
              <a:t>15/10/2017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E11E-6523-4981-AB9F-2E0166A89475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4755-5E03-4BAF-8643-4CC63D799972}" type="datetimeFigureOut">
              <a:rPr lang="pt-BR" smtClean="0"/>
              <a:t>15/10/2017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F42E11E-6523-4981-AB9F-2E0166A89475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4755-5E03-4BAF-8643-4CC63D799972}" type="datetimeFigureOut">
              <a:rPr lang="pt-BR" smtClean="0"/>
              <a:t>15/10/2017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E11E-6523-4981-AB9F-2E0166A89475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4755-5E03-4BAF-8643-4CC63D799972}" type="datetimeFigureOut">
              <a:rPr lang="pt-BR" smtClean="0"/>
              <a:t>15/10/2017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E11E-6523-4981-AB9F-2E0166A89475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4755-5E03-4BAF-8643-4CC63D799972}" type="datetimeFigureOut">
              <a:rPr lang="pt-BR" smtClean="0"/>
              <a:t>15/10/2017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E11E-6523-4981-AB9F-2E0166A8947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4755-5E03-4BAF-8643-4CC63D799972}" type="datetimeFigureOut">
              <a:rPr lang="pt-BR" smtClean="0"/>
              <a:t>15/10/2017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E11E-6523-4981-AB9F-2E0166A8947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4755-5E03-4BAF-8643-4CC63D799972}" type="datetimeFigureOut">
              <a:rPr lang="pt-BR" smtClean="0"/>
              <a:t>15/10/2017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E11E-6523-4981-AB9F-2E0166A89475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4755-5E03-4BAF-8643-4CC63D799972}" type="datetimeFigureOut">
              <a:rPr lang="pt-BR" smtClean="0"/>
              <a:t>15/10/2017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F42E11E-6523-4981-AB9F-2E0166A89475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1D14755-5E03-4BAF-8643-4CC63D799972}" type="datetimeFigureOut">
              <a:rPr lang="pt-BR" smtClean="0"/>
              <a:t>15/10/2017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F42E11E-6523-4981-AB9F-2E0166A8947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pt-BR" sz="3200" dirty="0" smtClean="0"/>
          </a:p>
          <a:p>
            <a:r>
              <a:rPr lang="pt-BR" sz="3200" dirty="0" err="1" smtClean="0"/>
              <a:t>Terçália</a:t>
            </a:r>
            <a:r>
              <a:rPr lang="pt-BR" sz="3200" dirty="0" smtClean="0"/>
              <a:t> Suassuna Vaz Lira</a:t>
            </a:r>
          </a:p>
          <a:p>
            <a:r>
              <a:rPr lang="pt-BR" sz="3200" dirty="0" smtClean="0"/>
              <a:t>NUPECIJ</a:t>
            </a:r>
            <a:endParaRPr lang="pt-BR" sz="320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 legislação de proteção a criança e os parâmetros que a norteiam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679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1945-1964 – As massas de trabalhadores começam a romper com os mecanismo de controle do Estado Novo. O Regime militar implantado em 1964  vem destruir a Política Corporativa do Estado Novo e impedir a organização autônoma dos trabalhadores. Neste período o SAM começa a ser execrado pelo seu caráter embrutecedor e ser desvelado a opinião pública como a ”universidade do crime”. </a:t>
            </a:r>
          </a:p>
          <a:p>
            <a:r>
              <a:rPr lang="pt-BR" dirty="0" smtClean="0"/>
              <a:t>1964-1980 – O golpe Militar, faz desaparecer as luzes da democracia, e as necessidades sociais passam a ser atendidas em nome dos interesses econômicos e de uma tecnocracia. Neste período é criado </a:t>
            </a:r>
            <a:r>
              <a:rPr lang="pt-BR" dirty="0"/>
              <a:t>a</a:t>
            </a:r>
            <a:r>
              <a:rPr lang="pt-BR" dirty="0" smtClean="0"/>
              <a:t> Política Nacional do Bem Estar do Menos (1964) e O Código de Menores (1979).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8131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Anos 1980 – Considerada a década perdida em termos de desenvolvimento econômico, e a década de avanços políticos e institucionais rumo a construção do estado democrático de  direito. E um destes avanços foi reconhecer a situação dos meninos e meninas de rua como uma violação dos direitos humanos. O que levou a  um conjunto de iniciativas visando a atendê-los e organizá-los para a luta por sues direitos. Tal Movimento levou estas crianças e entidades a irem a Brasília e a colocar em pauta de discussão para a Constituinte uma série de mudanças na legislação e no atendimento a infância no país. </a:t>
            </a:r>
            <a:r>
              <a:rPr lang="pt-BR" dirty="0"/>
              <a:t>Destacam-se o importante papel </a:t>
            </a:r>
            <a:r>
              <a:rPr lang="pt-BR" dirty="0" smtClean="0"/>
              <a:t>de algumas entidades neste processo: A </a:t>
            </a:r>
            <a:r>
              <a:rPr lang="pt-BR" dirty="0"/>
              <a:t>F</a:t>
            </a:r>
            <a:r>
              <a:rPr lang="pt-BR" dirty="0" smtClean="0"/>
              <a:t>rente Nacional de defesa dos direitos da Criança  e do Adolescente. A Pastoral do Menor. O MNMMR, A Comissão Nacional Criança e Constituinte.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2043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 história da legislação de proteção a infância no 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Dois paradigmas nortearam as legislações:</a:t>
            </a:r>
          </a:p>
          <a:p>
            <a:r>
              <a:rPr lang="pt-BR" dirty="0" smtClean="0"/>
              <a:t>O Princípio da Doutrina da situação irregular : O Código de 1927 e 1979</a:t>
            </a:r>
          </a:p>
          <a:p>
            <a:r>
              <a:rPr lang="pt-BR" dirty="0" smtClean="0"/>
              <a:t>O Princípio da Doutrina da Proteção Integral à infância: A lei 8069/90 – O Estatuto da Criança e do Adolescente</a:t>
            </a:r>
          </a:p>
          <a:p>
            <a:r>
              <a:rPr lang="pt-BR" dirty="0" smtClean="0"/>
              <a:t>Os Códigos de menores e o ECA demarcaram a história da legislação e do tratamento dado à infância pelo Estado. </a:t>
            </a:r>
          </a:p>
          <a:p>
            <a:r>
              <a:rPr lang="pt-BR" dirty="0" smtClean="0"/>
              <a:t>Essas legislações estão inseridas no pensar e agir de sua época e de sua cultura, atrelada aos interesses em jogo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820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A Doutrina da situação irregular que norteou os Códigos de Menores estão impregnados das ideias liberais e positivistas revelando na legislação á força de um Estado controlador que utiliza o juiz para impor regras e normas aos filhos da pobreza</a:t>
            </a:r>
          </a:p>
          <a:p>
            <a:r>
              <a:rPr lang="pt-BR" dirty="0" smtClean="0"/>
              <a:t>O ECA,  consagra a </a:t>
            </a:r>
            <a:r>
              <a:rPr lang="pt-BR" dirty="0"/>
              <a:t>D</a:t>
            </a:r>
            <a:r>
              <a:rPr lang="pt-BR" dirty="0" smtClean="0"/>
              <a:t>outrina da Proteção integral, ao colocar a criança na ordem jurídica em igualdade de posições  e sujeito de direitos.  É criado em consonância com as Convenções internacionais e a própria Constituição Federal de 1988. Vistos como sujeitos  gozando de direitos fundamentais inerentes á pessoa humana, assegurando-lhes o desenvolvimento físico, mental, espiritual e social em condições de liberdade e dignidade. 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828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Código de menores de 1927: Doutrina da situação irregular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Surge na década de 20 sob a ideologia de “salvar à criança” no qual estavam em jogo interesses de classe. Pelos ideais republicanos de “ordem e progresso” , a educação era pautada mas sob uma visão que primava pela a exclusão social.</a:t>
            </a:r>
          </a:p>
          <a:p>
            <a:r>
              <a:rPr lang="pt-BR" dirty="0" smtClean="0"/>
              <a:t>Educação como antídoto à vagabundagem e à </a:t>
            </a:r>
            <a:r>
              <a:rPr lang="pt-BR" dirty="0" smtClean="0"/>
              <a:t>criminalidade  </a:t>
            </a:r>
            <a:r>
              <a:rPr lang="pt-BR" dirty="0" smtClean="0"/>
              <a:t>e não como instrumento que possibilitasse igualdade social.</a:t>
            </a:r>
          </a:p>
          <a:p>
            <a:r>
              <a:rPr lang="pt-BR" dirty="0" smtClean="0"/>
              <a:t>A questão que se colocava era uma nova ideologia do trabalho: roupagem dignificadora, valor moral que levava ao sentimento de nacionalidade. </a:t>
            </a:r>
          </a:p>
          <a:p>
            <a:r>
              <a:rPr lang="pt-BR" dirty="0" smtClean="0"/>
              <a:t>O Código de menores não beneficiava todas as crianças, beneficiava apenas os denominados expostos, abandonados, vadios, mendigos e libertinos.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0090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“O menor” no Código de menores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De acordo com o Código o menor não é aquele indivíduo com idade inferior a dezoito anos, é o proveniente de família pobre, desorganizada, desestruturada em que imperavam os maus costumes, a prostituição, a vagabundagem, a pouca instrução , o trabalho para sobreviver, filhos de pais que não tem moralidade e condições e econômicas para educá-los.</a:t>
            </a:r>
          </a:p>
          <a:p>
            <a:endParaRPr lang="pt-BR" dirty="0"/>
          </a:p>
          <a:p>
            <a:r>
              <a:rPr lang="pt-BR" dirty="0" smtClean="0"/>
              <a:t>Um dos avanços do Código: a proibição de emprego de menores com idade inferior a 12 anos. A proibição do trabalho noturno, perigoso a menores de 18 anos, com aplicação de multas e direito á fiscalização 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A regulamentação do trabalho de menores se fazia exigir pelos sindicatos e restringir o acesso dos desclassificados às ruas sob pena de ser julgado e apreendido sob a condição de abandonado ou vadio e imposto a esses as medidas legais. A ideologia presente </a:t>
            </a:r>
            <a:r>
              <a:rPr lang="pt-BR" dirty="0"/>
              <a:t>e</a:t>
            </a:r>
            <a:r>
              <a:rPr lang="pt-BR" dirty="0" smtClean="0"/>
              <a:t>ra livrar a nação dos vadios que não contribuíam para o progresso do país.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7232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 revisão do Código de menores de 1927: O Código de 1979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A transição entre o Código de 1927 e o de 1979 ocorreu efetivamente a partir da criação da FUNABEM </a:t>
            </a:r>
          </a:p>
          <a:p>
            <a:r>
              <a:rPr lang="pt-BR" dirty="0" smtClean="0"/>
              <a:t>O surgimento da FUNABEM implicou na formação de uma política de bem estar do menor q qual tiveram que se subordinar todas as entidades públicas e privadas que prestavam atendimento as crianças e adolescentes.</a:t>
            </a:r>
          </a:p>
          <a:p>
            <a:r>
              <a:rPr lang="pt-BR" dirty="0" smtClean="0"/>
              <a:t>A FUNABEM incorporou os serviços do SAM incluindo nos serviços carentes, abandonados e infratores.</a:t>
            </a:r>
          </a:p>
          <a:p>
            <a:r>
              <a:rPr lang="pt-BR" dirty="0" smtClean="0"/>
              <a:t>O SAM foi visto como a Escola do crime. Devido as críticas recebidas, tanto do Estado como da sociedade civil, foi extinto em 1964.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52798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Apesar da mobilização popular e do processo de democratização vivido no período o Código de 1979  está impregnado do conservadorismo presente no trato da questão social. Adota expressamente o princípio da situação irregular. </a:t>
            </a:r>
          </a:p>
          <a:p>
            <a:r>
              <a:rPr lang="pt-BR" dirty="0" smtClean="0"/>
              <a:t>Passou a focalizar menores em situação de patologia social.</a:t>
            </a:r>
          </a:p>
          <a:p>
            <a:r>
              <a:rPr lang="pt-BR" dirty="0" smtClean="0"/>
              <a:t>O princípio da situação irregular ao responsabilizar unicamente á família, acabou de considerá-la a única causa do problema, sem que o Estado assumisse a obrigação de protegê-la por meio de programas ou políticas sociais.</a:t>
            </a:r>
          </a:p>
          <a:p>
            <a:r>
              <a:rPr lang="pt-BR" dirty="0" smtClean="0"/>
              <a:t>A culpabilização da família pelo Estado cresceu junto com a construção da assistência à infância no Brasil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4670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As famílias foram atraídas pela proposta de internamento que lhes parecia um benefício face a situação de carência em que viviam.</a:t>
            </a:r>
          </a:p>
          <a:p>
            <a:r>
              <a:rPr lang="pt-BR" dirty="0" smtClean="0"/>
              <a:t>Se no Código de 1927 o menor era o abandonado,  o exposto e o delinquente . No Código de 1979 todas as denominações são substituídas por uma só “menor em situação irregular”  e receberam o mesmo tratamento.</a:t>
            </a:r>
          </a:p>
          <a:p>
            <a:r>
              <a:rPr lang="pt-BR" dirty="0" smtClean="0"/>
              <a:t>Tais legislações expunham as famílias pobres à intervenção do Estado por sua condição de pobreza, que estavam sujeitas as decisões do juiz.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9060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Movimento em prol dos Direitos Infantis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sz="2400" dirty="0" smtClean="0"/>
              <a:t>Os anos 1980 foi palco da luta pela democratização do país e de pressões de organismos internacionais que denunciavam os maus tratos e as condições de vida de crianças e adolescentes. Estava em pauta os direitos humanos e entre eles os direitos da infância.</a:t>
            </a:r>
          </a:p>
          <a:p>
            <a:r>
              <a:rPr lang="pt-BR" sz="2400" dirty="0" smtClean="0"/>
              <a:t>O foco do problema recaia em causas estruturais, ligadas às razões históricas do processo de desenvolvimento político-econômico e social do país, tais como a má distribuição de renda e a desigualdade social.</a:t>
            </a:r>
          </a:p>
          <a:p>
            <a:r>
              <a:rPr lang="pt-BR" sz="2400" dirty="0" smtClean="0"/>
              <a:t>Neste processo surge o MNMMR que contribuiu significativamente para trazer a questão da política da infância ao debate, que juntos com outros movimentos de defesa dos direitos da criança como a Pastoral do Menor, levaram a discussão ao movimento pela a constituinte </a:t>
            </a:r>
          </a:p>
        </p:txBody>
      </p:sp>
    </p:spTree>
    <p:extLst>
      <p:ext uri="{BB962C8B-B14F-4D97-AF65-F5344CB8AC3E}">
        <p14:creationId xmlns:p14="http://schemas.microsoft.com/office/powerpoint/2010/main" val="656026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As concepções construídas acerca da infância no 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As concepções de infância no Brasil se fez sob a influência da colonização</a:t>
            </a:r>
          </a:p>
          <a:p>
            <a:r>
              <a:rPr lang="pt-BR" dirty="0" smtClean="0"/>
              <a:t>Com a colonização construiu-se a imagem da criança em que se integravam diferentes crianças: imigrantes, </a:t>
            </a:r>
            <a:r>
              <a:rPr lang="pt-BR" dirty="0"/>
              <a:t>ó</a:t>
            </a:r>
            <a:r>
              <a:rPr lang="pt-BR" dirty="0" smtClean="0"/>
              <a:t>rfãs, pobres, judias, </a:t>
            </a:r>
            <a:r>
              <a:rPr lang="pt-BR" dirty="0" err="1" smtClean="0"/>
              <a:t>indígens</a:t>
            </a:r>
            <a:r>
              <a:rPr lang="pt-BR" dirty="0" smtClean="0"/>
              <a:t>, negras...</a:t>
            </a:r>
          </a:p>
          <a:p>
            <a:r>
              <a:rPr lang="pt-BR" dirty="0" smtClean="0"/>
              <a:t>As diferenças impunham diferentes formas de tratamento.</a:t>
            </a:r>
          </a:p>
          <a:p>
            <a:r>
              <a:rPr lang="pt-BR" dirty="0" smtClean="0"/>
              <a:t>Sua evidência se fazia em relação ao trabalho.</a:t>
            </a:r>
          </a:p>
          <a:p>
            <a:r>
              <a:rPr lang="pt-BR" dirty="0" smtClean="0"/>
              <a:t>A infância era vivenciada de modo diferente de acordo com a situação econômica</a:t>
            </a:r>
          </a:p>
          <a:p>
            <a:r>
              <a:rPr lang="pt-BR" dirty="0" smtClean="0"/>
              <a:t>A história da infância no Brasil é marcada por uma série de medidas e legislações que visaram sobretudo manter as desigualdades existentes. </a:t>
            </a:r>
          </a:p>
          <a:p>
            <a:r>
              <a:rPr lang="pt-BR" dirty="0" smtClean="0"/>
              <a:t>O que se fez pela via do recolhimento, isolamento e educação para o trabalho.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48273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2800" dirty="0"/>
              <a:t>Este processo resultou no art. 227 da nova Constituição Federal. </a:t>
            </a:r>
            <a:endParaRPr lang="pt-BR" sz="2800" dirty="0" smtClean="0"/>
          </a:p>
          <a:p>
            <a:pPr marL="1074738" indent="0"/>
            <a:r>
              <a:rPr lang="pt-BR" sz="2800" i="1" dirty="0"/>
              <a:t>É dever da família , da comunidade , da sociedade em geral e do poder público assegurar, com absoluta prioridade, a efetivação dos direitos referentes à vida, à saúde, à alimentação, à educação, ao esporte, ao lazer, à profissionalização, à cultura, à dignidade, ao respeito, à liberdade e a convivência familiar e </a:t>
            </a:r>
            <a:r>
              <a:rPr lang="pt-BR" sz="2800" i="1" dirty="0" smtClean="0"/>
              <a:t>comunitária, além de colocá-los a salvo de toda forma de negligência, discriminação, exploração, crueldade e opressão.”</a:t>
            </a:r>
            <a:endParaRPr lang="pt-BR" sz="2800" i="1" dirty="0"/>
          </a:p>
          <a:p>
            <a:pPr marL="0" indent="0">
              <a:buNone/>
            </a:pPr>
            <a:endParaRPr lang="pt-BR" sz="2800" dirty="0" smtClean="0"/>
          </a:p>
          <a:p>
            <a:r>
              <a:rPr lang="pt-BR" dirty="0" smtClean="0"/>
              <a:t>Pela primeira vez a Constituição atribui a família, a sociedade e ao Estado o dever de assegurar os direitos à criança e ao adolescente.</a:t>
            </a:r>
          </a:p>
        </p:txBody>
      </p:sp>
    </p:spTree>
    <p:extLst>
      <p:ext uri="{BB962C8B-B14F-4D97-AF65-F5344CB8AC3E}">
        <p14:creationId xmlns:p14="http://schemas.microsoft.com/office/powerpoint/2010/main" val="75256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No período colonial a infância se fez assistir por meio de uma burocracia subjugada as determinações de Portugal por meio de uma relação entre Igreja Católica e a Corte Portuguesa. No qual as crianças indígenas era o principal alvo. </a:t>
            </a:r>
          </a:p>
          <a:p>
            <a:r>
              <a:rPr lang="pt-BR" dirty="0" smtClean="0"/>
              <a:t>O cuidado e o processo de evangelização aplicado as crianças indígenas visavam disciplina, incutindo-lhes normas</a:t>
            </a:r>
            <a:r>
              <a:rPr lang="pt-BR" dirty="0"/>
              <a:t> </a:t>
            </a:r>
            <a:r>
              <a:rPr lang="pt-BR" dirty="0" smtClean="0"/>
              <a:t>e costumes cristãos. Cujo papel foi designado aos jesuítas. </a:t>
            </a:r>
          </a:p>
          <a:p>
            <a:r>
              <a:rPr lang="pt-BR" dirty="0" smtClean="0"/>
              <a:t>Com a perda do poder e expulsão dos jesuítas, ocasião em que se fez proibir a escravização de índios, a criança indígena perdeu sua importância. </a:t>
            </a:r>
          </a:p>
          <a:p>
            <a:r>
              <a:rPr lang="pt-BR" dirty="0" smtClean="0"/>
              <a:t>Com o processo de exploração das riquezas naturais, o escravo proveniente da </a:t>
            </a:r>
            <a:r>
              <a:rPr lang="pt-BR" dirty="0"/>
              <a:t>Á</a:t>
            </a:r>
            <a:r>
              <a:rPr lang="pt-BR" dirty="0" smtClean="0"/>
              <a:t>frica torna-se o elemento de grande importância  para as atividades econômicas.  Surge a criança escrava. </a:t>
            </a:r>
          </a:p>
          <a:p>
            <a:r>
              <a:rPr lang="pt-BR" dirty="0" smtClean="0"/>
              <a:t>O abandono de crianças era uma prática frequente, sendo escrava ou não. </a:t>
            </a:r>
          </a:p>
          <a:p>
            <a:r>
              <a:rPr lang="pt-BR" dirty="0" smtClean="0"/>
              <a:t>O que levou a criação de asilos de recolhimento: a Roda dos Expostos. 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8123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roda dos Expostos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dirty="0" smtClean="0"/>
              <a:t>A </a:t>
            </a:r>
            <a:r>
              <a:rPr lang="pt-BR" dirty="0"/>
              <a:t>r</a:t>
            </a:r>
            <a:r>
              <a:rPr lang="pt-BR" dirty="0" smtClean="0"/>
              <a:t>oda era um parelho de madeira, de formato de um cilindro, com um dos lados vazados, assentado num  eixo que produzia um movimento rotativo, anexo a um asilo de menores. Tal engrenagem, permitia  ocultar a identidade de quem abandonava. </a:t>
            </a:r>
          </a:p>
          <a:p>
            <a:r>
              <a:rPr lang="pt-BR" dirty="0"/>
              <a:t>O sistema de Rodas dos Expostos eram administrados pela Igreja Católica, pelas Santas Casas de Misericórdia, contando com subsídios provenientes dos cofres públicos</a:t>
            </a:r>
            <a:r>
              <a:rPr lang="pt-BR" dirty="0" smtClean="0"/>
              <a:t> </a:t>
            </a:r>
          </a:p>
          <a:p>
            <a:r>
              <a:rPr lang="pt-BR" dirty="0" smtClean="0"/>
              <a:t>A legislação na época reflete a relação entre a Igreja e o Estado no atendimento à infância </a:t>
            </a:r>
            <a:r>
              <a:rPr lang="pt-BR" dirty="0"/>
              <a:t>ó</a:t>
            </a:r>
            <a:r>
              <a:rPr lang="pt-BR" dirty="0" smtClean="0"/>
              <a:t>rfã e abandonada.</a:t>
            </a:r>
          </a:p>
          <a:p>
            <a:r>
              <a:rPr lang="pt-BR" dirty="0" smtClean="0"/>
              <a:t>O objetivo era esconder a criança e sua origem e preservar a honra das famílias.</a:t>
            </a:r>
          </a:p>
          <a:p>
            <a:r>
              <a:rPr lang="pt-BR" dirty="0" smtClean="0"/>
              <a:t>“Expostos, enjeitados, deserdados da sorte ou da fortuna, infância desditosa ou infeliz” eram denominações de uso corrente no período, referindo-se aos abandonados na Roda.</a:t>
            </a:r>
          </a:p>
          <a:p>
            <a:r>
              <a:rPr lang="pt-BR" dirty="0" smtClean="0"/>
              <a:t>Na Casa dos expostos a mortalidade era elevada atingindo a maioria das crianças que lá se encontravam. </a:t>
            </a:r>
          </a:p>
          <a:p>
            <a:r>
              <a:rPr lang="pt-BR" dirty="0" smtClean="0"/>
              <a:t>Motivo pelo qual foram extintas em 1927.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6222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As origens da legislação e do atendimento  á infância no 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Durante  três séculos e meio as iniciativas em relação à infância no Brasil foram quase todas de caráter religioso</a:t>
            </a:r>
          </a:p>
          <a:p>
            <a:r>
              <a:rPr lang="pt-BR" dirty="0" smtClean="0"/>
              <a:t>A Roda dos expostos foi a principal iniciativa no período.</a:t>
            </a:r>
          </a:p>
          <a:p>
            <a:r>
              <a:rPr lang="pt-BR" dirty="0" smtClean="0"/>
              <a:t>O Estado somente veio se manifestar em 1850 quando da criação do Imperial Instituto de Meninos Aprendiz de Marinheiros, depois outros foram criados para cegos, surdos e desvalidos</a:t>
            </a:r>
          </a:p>
          <a:p>
            <a:r>
              <a:rPr lang="pt-BR" dirty="0" smtClean="0"/>
              <a:t>Grande parte destes estabelecimentos eram destinados a acolher crianças e lhes dar um ensino profissionalizante.</a:t>
            </a:r>
          </a:p>
          <a:p>
            <a:r>
              <a:rPr lang="pt-BR" dirty="0" smtClean="0"/>
              <a:t>Era comum a oferta de crianças ás fábricas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3000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 descr="C:\Users\Terçalia\Downloads\20160120_19355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344816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127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 higienismo médico se colocou como o maior aliado do Estado e a ele é creditado o sentimento de infância no Brasil</a:t>
            </a:r>
          </a:p>
          <a:p>
            <a:r>
              <a:rPr lang="pt-BR" dirty="0" smtClean="0"/>
              <a:t>Com eles uma rede de assistência e uma legislação voltada  á infância começa a ser pensada</a:t>
            </a:r>
          </a:p>
          <a:p>
            <a:r>
              <a:rPr lang="pt-BR" dirty="0" smtClean="0"/>
              <a:t>As primeiras </a:t>
            </a:r>
            <a:r>
              <a:rPr lang="pt-BR" dirty="0"/>
              <a:t>legislações que tratam da proteção a infância surgem no século </a:t>
            </a:r>
            <a:r>
              <a:rPr lang="pt-BR" dirty="0" smtClean="0"/>
              <a:t>XIX</a:t>
            </a:r>
          </a:p>
          <a:p>
            <a:r>
              <a:rPr lang="pt-BR" dirty="0" smtClean="0"/>
              <a:t>Em 1891 surge a primeira legislação que  regulamenta a idade para admissão ao trabalho</a:t>
            </a:r>
          </a:p>
          <a:p>
            <a:r>
              <a:rPr lang="pt-BR" dirty="0" smtClean="0"/>
              <a:t>E no século XX surge o primeiro Código de menores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1527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Cronologia do  atendimento à infância no 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1. Até 1900 – O atendimento era realizado pela Igreja Católica. As Santas Casas de Misericórdia atendiam crianças, idosos e enfermos. </a:t>
            </a:r>
          </a:p>
          <a:p>
            <a:r>
              <a:rPr lang="pt-BR" dirty="0" smtClean="0"/>
              <a:t>2. 1900-1930 – Cria-se em 1922 o primeiro estabelecimento público de atendimento a menores do Distrito Federal (Rio de Janeiro.</a:t>
            </a:r>
          </a:p>
          <a:p>
            <a:pPr marL="0" indent="0">
              <a:buNone/>
            </a:pPr>
            <a:r>
              <a:rPr lang="pt-BR" dirty="0" smtClean="0"/>
              <a:t>1927 – O Juiz Mello Mattos cria o primeiro Código de Menores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789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1930-1945 –  A revolução de 30 que  faz derrubar as oligarquias agrárias também faz surgir posteriormente um Estado autoritário, que ficará conhecido como o Estado Novo, e que vigorará no país a partir de 1937. </a:t>
            </a:r>
          </a:p>
          <a:p>
            <a:pPr marL="0" indent="0">
              <a:buNone/>
            </a:pPr>
            <a:r>
              <a:rPr lang="pt-BR" dirty="0" smtClean="0"/>
              <a:t>1942 – Cria-se o SAM (Serviço de Assistência ao Menor). Trata-se de um serviço do Ministério da Justiça que equivale a um sistema prisional para menores de idade. Sua orientação é correcional-repressiva. </a:t>
            </a:r>
          </a:p>
          <a:p>
            <a:pPr marL="0" indent="0">
              <a:buNone/>
            </a:pPr>
            <a:r>
              <a:rPr lang="pt-BR" dirty="0" smtClean="0"/>
              <a:t>Cria-se no mesmo período: a LBA, a Casa do pequeno Jornaleiro, a Casa do pequeno Lavrador, a Casa do Pequeno trabalhador e a casa das Meninas.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92891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 Próprio">
  <a:themeElements>
    <a:clrScheme name="Capital Própri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l Própri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l Própri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294</TotalTime>
  <Words>2116</Words>
  <Application>Microsoft Office PowerPoint</Application>
  <PresentationFormat>Apresentação na tela (4:3)</PresentationFormat>
  <Paragraphs>87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Capital Próprio</vt:lpstr>
      <vt:lpstr>A legislação de proteção a criança e os parâmetros que a norteiam</vt:lpstr>
      <vt:lpstr>As concepções construídas acerca da infância no Brasil</vt:lpstr>
      <vt:lpstr>Apresentação do PowerPoint</vt:lpstr>
      <vt:lpstr>A roda dos Expostos</vt:lpstr>
      <vt:lpstr>As origens da legislação e do atendimento  á infância no Brasil</vt:lpstr>
      <vt:lpstr>Apresentação do PowerPoint</vt:lpstr>
      <vt:lpstr>Apresentação do PowerPoint</vt:lpstr>
      <vt:lpstr>Cronologia do  atendimento à infância no Brasil</vt:lpstr>
      <vt:lpstr>Apresentação do PowerPoint</vt:lpstr>
      <vt:lpstr>Apresentação do PowerPoint</vt:lpstr>
      <vt:lpstr>Apresentação do PowerPoint</vt:lpstr>
      <vt:lpstr>A história da legislação de proteção a infância no Brasil</vt:lpstr>
      <vt:lpstr>Apresentação do PowerPoint</vt:lpstr>
      <vt:lpstr>O Código de menores de 1927: Doutrina da situação irregular</vt:lpstr>
      <vt:lpstr>“O menor” no Código de menores</vt:lpstr>
      <vt:lpstr>A revisão do Código de menores de 1927: O Código de 1979</vt:lpstr>
      <vt:lpstr>Apresentação do PowerPoint</vt:lpstr>
      <vt:lpstr>Apresentação do PowerPoint</vt:lpstr>
      <vt:lpstr>O Movimento em prol dos Direitos Infantis</vt:lpstr>
      <vt:lpstr>Apresentação do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legislação de proteção a criança e os parâmetros que a norteiam</dc:title>
  <dc:creator>Terçalia</dc:creator>
  <cp:lastModifiedBy>NUPECIJ</cp:lastModifiedBy>
  <cp:revision>35</cp:revision>
  <dcterms:created xsi:type="dcterms:W3CDTF">2015-12-16T22:03:04Z</dcterms:created>
  <dcterms:modified xsi:type="dcterms:W3CDTF">2017-10-16T00:06:47Z</dcterms:modified>
</cp:coreProperties>
</file>